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42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Analyst Internship – Capstone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319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Prepared by: Your Name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4984"/>
            <a:ext cx="5110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Purchase Behavior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294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deep dive into sales data to uncover valuable business insights and drive strategic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Demonstrating Analytical Prowess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successfully demonstrates an end-to-end data analytics workflow, from raw data to actionable business recommendations.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showcases my proficiency in Power BI, DAX, and a comprehensive understanding of business analytics principles.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077"/>
            <a:ext cx="9372362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Objective: Unlocking Customer Value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2955" y="3223260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capstone project aimed to meticulously analyze customer purchase behavior. Our goal was to: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2955" y="4132540"/>
            <a:ext cx="8300799" cy="1066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significant purchasing trends.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and track key performance indicators (KPIs).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Derive actionable business insights to inform strategic decisions.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2955" y="5397414"/>
            <a:ext cx="8300799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findings were visualized and presented using the robust capabilities of Power BI.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7157" y="1753314"/>
            <a:ext cx="4217789" cy="56236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2106"/>
            <a:ext cx="964953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Tools &amp; Technologies: Our Analytical Arsenal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32710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84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 Desktop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74456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interactive dashboards and compelling data visualization.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632710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684038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DAX (Data Analysis Expressions)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52878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creating complex calculations and custom measures within Power BI.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632710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684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CSV Dataset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17445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primary data source containing comprehensive customer purchase records.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632710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684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GitHub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17445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version control and collaborative project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542"/>
            <a:ext cx="1033712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Overview: A Glimpse into Customer Data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83118"/>
            <a:ext cx="8284131" cy="4970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1829753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was built upon a rich customer-level purchase dataset, encompassing crucial demographic and transactional information: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3485436"/>
            <a:ext cx="4205168" cy="3629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 &amp; Gender: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Understanding demographic segmentation.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Identifying geographical purchase patterns.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Category: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Pinpointing popular product segments.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Amount: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Analyzing spending habits.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 Method: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Revealing preferred transaction types.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6528"/>
            <a:ext cx="96439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Exploratory Data Analysis: Initial Discoveries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67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initial exploration of the dataset revealed several significant patterns: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2534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0273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94867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3385185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3589258"/>
            <a:ext cx="272177" cy="272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4292322"/>
            <a:ext cx="30359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Cities &amp; Categories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78274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leading cities and product categories by sales volume.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372534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02733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962" y="3694867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860" y="3385185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8933" y="3589258"/>
            <a:ext cx="272177" cy="27217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74256" y="429232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Payment Method Preferences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74256" y="513707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the most frequently used payment methods among customers.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372534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02733"/>
          </a:solidFill>
          <a:ln/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0133" y="3694867"/>
            <a:ext cx="4196358" cy="12192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8032" y="3385185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02105" y="3589258"/>
            <a:ext cx="272177" cy="272177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7427" y="42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Age-Based Spending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7427" y="478274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Uncovered distinct spending patterns across different age demographics.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4788"/>
            <a:ext cx="117255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Performance Indicators (KPIs): Measuring Success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353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quantify performance and track progress, we established several vital KPIs: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6679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4898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89007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Overall revenue generated from purchases.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8667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4898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Avg. Purchase Value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53890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mean value of each customer transaction.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8667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44991" y="4898588"/>
            <a:ext cx="287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Product Category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53890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highest-grossing product group.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8667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4898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Performing City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53890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geographical region with the highest sales.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8934"/>
            <a:ext cx="111774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Features: Interactive Insights in Power BI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0436" y="2856071"/>
            <a:ext cx="6571417" cy="3424476"/>
          </a:xfrm>
          <a:prstGeom prst="roundRect">
            <a:avLst>
              <a:gd name="adj" fmla="val 994"/>
            </a:avLst>
          </a:prstGeom>
          <a:solidFill>
            <a:srgbClr val="66A8EE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3082885"/>
            <a:ext cx="3620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3664029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Power BI dashboard was designed for intuitive interaction and clear data presentation.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57250" y="4593908"/>
            <a:ext cx="6117788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data exploration.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insights for decision-makers.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60144"/>
            <a:ext cx="6244709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Slicers: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Allowing users to filter data by various dimensions.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KPI Cards: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Providing at-a-glance summaries of key metrics.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Filtering (DAX):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Enabling advanced, customized data views.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Visual Layout: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Ensuring readability and aesthetic appeal.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6935" y="494467"/>
            <a:ext cx="7843123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Business Insights: Data-Driven Discoveries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5587" y="1215033"/>
            <a:ext cx="7139226" cy="61113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147878" y="2874995"/>
            <a:ext cx="3108052" cy="688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Electronics: Top Revenue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063534" y="2666976"/>
            <a:ext cx="2398339" cy="688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 36-45: Highest Spend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876601" y="5530299"/>
            <a:ext cx="2080192" cy="688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Delhi &amp; Bangalore Lead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196935" y="7482364"/>
            <a:ext cx="1223652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yielded critical insights that can directly influence business strategy and marketing efforts.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7268"/>
            <a:ext cx="1026044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Actionable Recommendations: Strategic Growth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7787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111943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 High-Spending 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95669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marketing campaigns on the 36-45 age group, leveraging their higher spending propensity.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97787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111943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Promote Electronics Category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95669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 further in marketing and inventory for electronics, given its substantial revenue contribution.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97787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111943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Expand in Top-Performing Cities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95669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Allocate more resources and efforts to Delhi and Bangalore, which are proven sales leaders.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2026-02-04T08:59:05Z</dcterms:created>
  <dcterms:modified xsi:type="dcterms:W3CDTF">2026-02-04T08:59:05Z</dcterms:modified>
</cp:coreProperties>
</file>